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6179</TotalTime>
  <Words>408</Words>
  <Application>Microsoft Office PowerPoint</Application>
  <PresentationFormat>Widescreen</PresentationFormat>
  <Paragraphs>123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51</cp:revision>
  <dcterms:created xsi:type="dcterms:W3CDTF">2022-11-22T11:26:35Z</dcterms:created>
  <dcterms:modified xsi:type="dcterms:W3CDTF">2023-06-21T23:40:31Z</dcterms:modified>
</cp:coreProperties>
</file>